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8"/>
  </p:notesMasterIdLst>
  <p:handoutMasterIdLst>
    <p:handoutMasterId r:id="rId9"/>
  </p:handoutMasterIdLst>
  <p:sldIdLst>
    <p:sldId id="311" r:id="rId2"/>
    <p:sldId id="513" r:id="rId3"/>
    <p:sldId id="522" r:id="rId4"/>
    <p:sldId id="517" r:id="rId5"/>
    <p:sldId id="518" r:id="rId6"/>
    <p:sldId id="389" r:id="rId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FF00"/>
    <a:srgbClr val="AA4003"/>
    <a:srgbClr val="C0504D"/>
    <a:srgbClr val="FF8200"/>
    <a:srgbClr val="BF5700"/>
    <a:srgbClr val="1D1A36"/>
    <a:srgbClr val="1E4B87"/>
    <a:srgbClr val="262626"/>
    <a:srgbClr val="1B306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9" autoAdjust="0"/>
    <p:restoredTop sz="96412" autoAdjust="0"/>
  </p:normalViewPr>
  <p:slideViewPr>
    <p:cSldViewPr>
      <p:cViewPr varScale="1">
        <p:scale>
          <a:sx n="113" d="100"/>
          <a:sy n="113" d="100"/>
        </p:scale>
        <p:origin x="7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2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7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Decision Trees &amp; Random Forests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9510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&lt;DATE GOES HERE&gt;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Trees encode a series of True/False questions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642261" y="1601935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Pet Picker:</a:t>
            </a:r>
          </a:p>
          <a:p>
            <a:pPr algn="ctr"/>
            <a:r>
              <a:rPr lang="en-US" sz="1400" dirty="0" smtClean="0"/>
              <a:t>Do you travel?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05200" y="2514600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28" idx="0"/>
          </p:cNvCxnSpPr>
          <p:nvPr/>
        </p:nvCxnSpPr>
        <p:spPr>
          <a:xfrm>
            <a:off x="4213761" y="2514600"/>
            <a:ext cx="2533689" cy="59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9006772">
            <a:off x="3351593" y="2526268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742752">
            <a:off x="5147188" y="24322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92715" y="3135868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Are you gone more than 1 week?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755654" y="4048533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29926" y="4060201"/>
            <a:ext cx="605789" cy="59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006772">
            <a:off x="2602047" y="4060201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2723277">
            <a:off x="3693841" y="41409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b="22460"/>
          <a:stretch/>
        </p:blipFill>
        <p:spPr>
          <a:xfrm>
            <a:off x="834861" y="4801981"/>
            <a:ext cx="1920793" cy="11791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71" y="4737391"/>
            <a:ext cx="1672190" cy="12436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b="16156"/>
          <a:stretch/>
        </p:blipFill>
        <p:spPr>
          <a:xfrm>
            <a:off x="4975236" y="4668051"/>
            <a:ext cx="1868952" cy="13130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83" y="4737391"/>
            <a:ext cx="1524000" cy="1013298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175950" y="3106569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you like to dress up your pets?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038889" y="4019234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713161" y="4030902"/>
            <a:ext cx="605789" cy="59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006772">
            <a:off x="5885282" y="4030902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2723277">
            <a:off x="6977076" y="41116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True/False questions can be represented with a series of If/Else Statements</a:t>
            </a:r>
          </a:p>
          <a:p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Do You Travel?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Yes Travel: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Are you gone for more than 1 week?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 smtClean="0"/>
              <a:t>Yes: Pet Rock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 smtClean="0"/>
              <a:t>No: Pet Fish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No Travel: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Do You like to dress up your pet?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 smtClean="0"/>
              <a:t>Yes Dress Up: Pet Dog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 smtClean="0"/>
              <a:t>No Dress Up: Pet Cat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3"/>
          <a:stretch/>
        </p:blipFill>
        <p:spPr>
          <a:xfrm>
            <a:off x="4625788" y="1511867"/>
            <a:ext cx="4244982" cy="47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 Complexity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Trees can become very complex and may not generalize well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9144000" cy="23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3455" y="7620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Instead of a single, complex tree like in the previous slide, a random forest algorithm will sample the data and build many smaller, simpler decisions trees (i.e. A forest of trees).</a:t>
            </a:r>
          </a:p>
          <a:p>
            <a:endParaRPr lang="en-US" sz="1600" dirty="0"/>
          </a:p>
          <a:p>
            <a:r>
              <a:rPr lang="en-US" sz="1600" dirty="0" smtClean="0"/>
              <a:t>Each of these trees are much simpler because they are built from a subset of the data. </a:t>
            </a:r>
          </a:p>
          <a:p>
            <a:endParaRPr lang="en-US" sz="1600" dirty="0"/>
          </a:p>
          <a:p>
            <a:r>
              <a:rPr lang="en-US" sz="1600" dirty="0" smtClean="0"/>
              <a:t>Each simple tree is considered a “weak classifier”, but when you combine them, they form a “strong classifier”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5" y="3178470"/>
            <a:ext cx="6858000" cy="31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7510F5-D708-6044-A693-189676061E16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14505</TotalTime>
  <Words>237</Words>
  <Application>Microsoft Macintosh PowerPoint</Application>
  <PresentationFormat>On-screen Show (4:3)</PresentationFormat>
  <Paragraphs>42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Roboto</vt:lpstr>
      <vt:lpstr>Arial</vt:lpstr>
      <vt:lpstr>1_Unbranded</vt:lpstr>
      <vt:lpstr>Decision Trees &amp; Random Forests</vt:lpstr>
      <vt:lpstr>Decision Trees</vt:lpstr>
      <vt:lpstr>Decision Trees</vt:lpstr>
      <vt:lpstr>Decision Tree Complexity</vt:lpstr>
      <vt:lpstr>Random Forests</vt:lpstr>
      <vt:lpstr>Questions / Discussion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Jeremy Hill</cp:lastModifiedBy>
  <cp:revision>1705</cp:revision>
  <cp:lastPrinted>2016-01-30T16:23:56Z</cp:lastPrinted>
  <dcterms:created xsi:type="dcterms:W3CDTF">2015-01-20T17:19:00Z</dcterms:created>
  <dcterms:modified xsi:type="dcterms:W3CDTF">2018-01-07T01:44:32Z</dcterms:modified>
</cp:coreProperties>
</file>